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7" r:id="rId2"/>
    <p:sldId id="318" r:id="rId3"/>
    <p:sldId id="358" r:id="rId4"/>
    <p:sldId id="323" r:id="rId5"/>
    <p:sldId id="324" r:id="rId6"/>
    <p:sldId id="261" r:id="rId7"/>
    <p:sldId id="346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81" r:id="rId26"/>
    <p:sldId id="377" r:id="rId27"/>
    <p:sldId id="378" r:id="rId28"/>
    <p:sldId id="379" r:id="rId29"/>
    <p:sldId id="380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44" r:id="rId39"/>
    <p:sldId id="390" r:id="rId40"/>
    <p:sldId id="391" r:id="rId41"/>
    <p:sldId id="392" r:id="rId42"/>
    <p:sldId id="393" r:id="rId43"/>
    <p:sldId id="394" r:id="rId44"/>
    <p:sldId id="395" r:id="rId45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129" autoAdjust="0"/>
  </p:normalViewPr>
  <p:slideViewPr>
    <p:cSldViewPr>
      <p:cViewPr varScale="1">
        <p:scale>
          <a:sx n="93" d="100"/>
          <a:sy n="93" d="100"/>
        </p:scale>
        <p:origin x="-5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T1O2VtrSY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Genki</a:t>
            </a:r>
            <a:r>
              <a:rPr kumimoji="1" lang="en-US" altLang="ja-JP" dirty="0" smtClean="0"/>
              <a:t> Japan Weather song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http://www.genkienglish.net/genkijapan/japaneseweather.htm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Tokyo-Kyoto 285km, Tokyo-Hiroshima 503km, Tokyo-Kagoshima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844km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by land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Tokyo-Okinawa 965km by air</a:t>
            </a:r>
          </a:p>
          <a:p>
            <a:endParaRPr kumimoji="1" lang="en-US" altLang="ja-JP" dirty="0" smtClean="0"/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246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dirty="0" smtClean="0">
                <a:hlinkClick r:id="rId3"/>
              </a:rPr>
              <a:t>https://www.youtube.com/watch?v=XTT1O2VtrSY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178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178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19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3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https://www.youtube.com/watch?v=I2zCxO3hxVE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7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0.png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1.png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hyperlink" Target="http://www.genkienglish.net/genkijapan/japaneseweather.htm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7.png"/><Relationship Id="rId4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8.png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4.png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5.png"/><Relationship Id="rId4" Type="http://schemas.openxmlformats.org/officeDocument/2006/relationships/oleObject" Target="../embeddings/oleObject1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61.png"/><Relationship Id="rId4" Type="http://schemas.openxmlformats.org/officeDocument/2006/relationships/oleObject" Target="../embeddings/oleObject1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2.png"/><Relationship Id="rId4" Type="http://schemas.openxmlformats.org/officeDocument/2006/relationships/oleObject" Target="../embeddings/oleObject1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72.png"/><Relationship Id="rId4" Type="http://schemas.openxmlformats.org/officeDocument/2006/relationships/oleObject" Target="../embeddings/oleObject13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73.png"/><Relationship Id="rId4" Type="http://schemas.openxmlformats.org/officeDocument/2006/relationships/oleObject" Target="../embeddings/oleObject1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7.png"/><Relationship Id="rId4" Type="http://schemas.openxmlformats.org/officeDocument/2006/relationships/image" Target="../media/image79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T1O2VtrSY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hyperlink" Target="movies%20etc/Arashi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1.jpeg"/><Relationship Id="rId7" Type="http://schemas.openxmlformats.org/officeDocument/2006/relationships/image" Target="../media/image85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10" Type="http://schemas.openxmlformats.org/officeDocument/2006/relationships/image" Target="../media/image88.emf"/><Relationship Id="rId4" Type="http://schemas.openxmlformats.org/officeDocument/2006/relationships/image" Target="../media/image82.jpeg"/><Relationship Id="rId9" Type="http://schemas.openxmlformats.org/officeDocument/2006/relationships/image" Target="../media/image8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4" Type="http://schemas.openxmlformats.org/officeDocument/2006/relationships/image" Target="../media/image16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wmf"/><Relationship Id="rId4" Type="http://schemas.openxmlformats.org/officeDocument/2006/relationships/image" Target="../media/image88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emf"/><Relationship Id="rId4" Type="http://schemas.openxmlformats.org/officeDocument/2006/relationships/image" Target="../media/image18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gif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Plan for a trip</a:t>
            </a:r>
            <a:r>
              <a:rPr lang="ja-JP" altLang="en-US" dirty="0" smtClean="0"/>
              <a:t>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in Japan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日\日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362200"/>
            <a:ext cx="2349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4 strokes\日\日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73213"/>
            <a:ext cx="754063" cy="4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4 strokes\日\日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1390650"/>
            <a:ext cx="3875087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4 strokes\日\日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3200400"/>
            <a:ext cx="3371850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4 strokes\日\日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63" y="5070475"/>
            <a:ext cx="3371850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257550" y="304800"/>
            <a:ext cx="2628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55913" y="1503363"/>
          <a:ext cx="3430587" cy="384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Image" r:id="rId4" imgW="3430992" imgH="3850335" progId="">
                  <p:embed/>
                </p:oleObj>
              </mc:Choice>
              <mc:Fallback>
                <p:oleObj name="Image" r:id="rId4" imgW="3430992" imgH="3850335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1503363"/>
                        <a:ext cx="3430587" cy="384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855913" y="1503363"/>
          <a:ext cx="3430587" cy="384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Image" r:id="rId4" imgW="3430992" imgH="3850335" progId="">
                  <p:embed/>
                </p:oleObj>
              </mc:Choice>
              <mc:Fallback>
                <p:oleObj name="Image" r:id="rId4" imgW="3430992" imgH="3850335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1503363"/>
                        <a:ext cx="3430587" cy="384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月\月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81200"/>
            <a:ext cx="29829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4 strokes\月\月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98600"/>
            <a:ext cx="1428750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4 strokes\月\月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368425"/>
            <a:ext cx="2686050" cy="465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4 strokes\月\月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322513"/>
            <a:ext cx="230822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4 strokes\月\月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313113"/>
            <a:ext cx="230822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314700" y="152400"/>
            <a:ext cx="25146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014663" y="1535113"/>
          <a:ext cx="3113087" cy="378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Image" r:id="rId4" imgW="3113307" imgH="3786798" progId="">
                  <p:embed/>
                </p:oleObj>
              </mc:Choice>
              <mc:Fallback>
                <p:oleObj name="Image" r:id="rId4" imgW="3113307" imgH="3786798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3" y="1535113"/>
                        <a:ext cx="3113087" cy="3786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014663" y="1535113"/>
          <a:ext cx="3113087" cy="378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Image" r:id="rId4" imgW="3113307" imgH="3786798" progId="">
                  <p:embed/>
                </p:oleObj>
              </mc:Choice>
              <mc:Fallback>
                <p:oleObj name="Image" r:id="rId4" imgW="3113307" imgH="3786798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3" y="1535113"/>
                        <a:ext cx="3113087" cy="3786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</a:t>
            </a:r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10" name="Picture 6" descr="C:\Users\fukushima\AppData\Local\Microsoft\Windows\Temporary Internet Files\Content.IE5\EHLK55LX\MM900283474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988840"/>
            <a:ext cx="2907323" cy="430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ukushima\AppData\Local\Microsoft\Windows\Temporary Internet Files\Content.IE5\W036O0PX\MC900420512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13560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1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4 strokes\火\火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90675"/>
            <a:ext cx="3248025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4 strokes\火\火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3" y="2136775"/>
            <a:ext cx="354012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4 strokes\火\火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847850"/>
            <a:ext cx="1428750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4 strokes\火\火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1438275"/>
            <a:ext cx="2217737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4 strokes\火\火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3600450"/>
            <a:ext cx="2617787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314700" y="228600"/>
            <a:ext cx="25146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411413" y="1520825"/>
          <a:ext cx="4319587" cy="449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Image" r:id="rId4" imgW="4320508" imgH="4498412" progId="">
                  <p:embed/>
                </p:oleObj>
              </mc:Choice>
              <mc:Fallback>
                <p:oleObj name="Image" r:id="rId4" imgW="4320508" imgH="4498412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520825"/>
                        <a:ext cx="4319587" cy="449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084513" y="1617663"/>
          <a:ext cx="29733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Image" r:id="rId4" imgW="2973526" imgH="3621603" progId="">
                  <p:embed/>
                </p:oleObj>
              </mc:Choice>
              <mc:Fallback>
                <p:oleObj name="Image" r:id="rId4" imgW="2973526" imgH="3621603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3" y="1617663"/>
                        <a:ext cx="29733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水\水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8" y="1895475"/>
            <a:ext cx="29845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4 strokes\水\水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447800"/>
            <a:ext cx="1360487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4 strokes\水\水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157538"/>
            <a:ext cx="16002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4 strokes\水\水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81250"/>
            <a:ext cx="1646238" cy="126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4 strokes\水\水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33750"/>
            <a:ext cx="2160588" cy="206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257550" y="457200"/>
            <a:ext cx="2628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887663" y="1338263"/>
          <a:ext cx="3367087" cy="418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Image" r:id="rId4" imgW="3367455" imgH="4180727" progId="">
                  <p:embed/>
                </p:oleObj>
              </mc:Choice>
              <mc:Fallback>
                <p:oleObj name="Image" r:id="rId4" imgW="3367455" imgH="4180727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1338263"/>
                        <a:ext cx="3367087" cy="418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887663" y="1295400"/>
          <a:ext cx="3367087" cy="418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Image" r:id="rId4" imgW="3367455" imgH="4180727" progId="">
                  <p:embed/>
                </p:oleObj>
              </mc:Choice>
              <mc:Fallback>
                <p:oleObj name="Image" r:id="rId4" imgW="3367455" imgH="4180727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1295400"/>
                        <a:ext cx="3367087" cy="418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4 strokes\木\木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00275"/>
            <a:ext cx="2900363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4 strokes\木\木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2438400"/>
            <a:ext cx="3475037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4 strokes\木\木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409700"/>
            <a:ext cx="650875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4 strokes\木\木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743200"/>
            <a:ext cx="1954213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4 strokes\木\木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19400"/>
            <a:ext cx="2274888" cy="233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257550" y="228600"/>
            <a:ext cx="2628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4" name="Picture 2" descr="https://minnanokyozai.jp/kyozai/material/IUM00231/ium0023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1862419"/>
            <a:ext cx="2540284" cy="184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innanokyozai.jp/kyozai/material/IUM00255/ium002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414" y="1887273"/>
            <a:ext cx="2506002" cy="181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innanokyozai.jp/kyozai/material/IUM00215/ium0021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4461084"/>
            <a:ext cx="2958799" cy="21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innanokyozai.jp/kyozai/material/IUM00037/ium0003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99" y="4596239"/>
            <a:ext cx="2088232" cy="18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19398" y="981190"/>
            <a:ext cx="1126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hare</a:t>
            </a:r>
            <a:endParaRPr kumimoji="1"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60272" y="981190"/>
            <a:ext cx="1657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k</a:t>
            </a:r>
            <a:r>
              <a:rPr lang="en-US" altLang="ja-JP" sz="4000" dirty="0" err="1" smtClean="0"/>
              <a:t>umori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34466" y="375303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ame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90234" y="3753036"/>
            <a:ext cx="1035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y</a:t>
            </a:r>
            <a:r>
              <a:rPr kumimoji="1" lang="en-US" altLang="ja-JP" sz="4000" dirty="0" err="1" smtClean="0"/>
              <a:t>uki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219839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843213" y="1312863"/>
          <a:ext cx="3455987" cy="423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Image" r:id="rId4" imgW="3456407" imgH="4231557" progId="">
                  <p:embed/>
                </p:oleObj>
              </mc:Choice>
              <mc:Fallback>
                <p:oleObj name="Image" r:id="rId4" imgW="3456407" imgH="4231557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312863"/>
                        <a:ext cx="3455987" cy="423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843213" y="1312863"/>
          <a:ext cx="3455987" cy="423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Image" r:id="rId4" imgW="3456407" imgH="4231557" progId="">
                  <p:embed/>
                </p:oleObj>
              </mc:Choice>
              <mc:Fallback>
                <p:oleObj name="Image" r:id="rId4" imgW="3456407" imgH="4231557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312863"/>
                        <a:ext cx="3455987" cy="423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8 strokes\金\金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474788"/>
            <a:ext cx="3157537" cy="34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8 strokes\金\金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1417638"/>
            <a:ext cx="22399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8 strokes\金\金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722438"/>
            <a:ext cx="2308225" cy="214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8 strokes\金\金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17838"/>
            <a:ext cx="1325563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naruki\デスクトップ\漢字教材\漢字パーツ\8 strokes\金\金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3856038"/>
            <a:ext cx="2365375" cy="70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naruki\デスクトップ\漢字教材\漢字パーツ\8 strokes\金\金5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3246438"/>
            <a:ext cx="44608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naruki\デスクトップ\漢字教材\漢字パーツ\8 strokes\金\金6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4618038"/>
            <a:ext cx="571500" cy="78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naruki\デスクトップ\漢字教材\漢字パーツ\8 strokes\金\金7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386263"/>
            <a:ext cx="754063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Documents and Settings\naruki\デスクトップ\漢字教材\漢字パーツ\8 strokes\金\金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303838"/>
            <a:ext cx="3200400" cy="63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3257550" y="304800"/>
            <a:ext cx="2628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703513" y="1954213"/>
          <a:ext cx="3735387" cy="294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Image" r:id="rId4" imgW="3735969" imgH="2948112" progId="">
                  <p:embed/>
                </p:oleObj>
              </mc:Choice>
              <mc:Fallback>
                <p:oleObj name="Image" r:id="rId4" imgW="3735969" imgH="2948112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513" y="1954213"/>
                        <a:ext cx="3735387" cy="294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703513" y="1954213"/>
          <a:ext cx="3735387" cy="294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Image" r:id="rId4" imgW="3735969" imgH="2948112" progId="">
                  <p:embed/>
                </p:oleObj>
              </mc:Choice>
              <mc:Fallback>
                <p:oleObj name="Image" r:id="rId4" imgW="3735969" imgH="2948112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513" y="1954213"/>
                        <a:ext cx="3735387" cy="294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26" descr="C:\Documents and Settings\naruki\デスクトップ\漢字教材\漢字パーツ\3 strokes\土\土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238" y="1676400"/>
            <a:ext cx="264636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ruki\デスクトップ\漢字教材\漢字パーツ\3 strokes\土\土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124200"/>
            <a:ext cx="27432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naruki\デスクトップ\漢字教材\漢字パーツ\3 strokes\土\土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1517650"/>
            <a:ext cx="777875" cy="412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naruki\デスクトップ\漢字教材\漢字パーツ\3 strokes\土\土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5260975"/>
            <a:ext cx="4503737" cy="8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3257550" y="228600"/>
            <a:ext cx="2628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altLang="ja-JP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ＭＳ Ｐゴシック"/>
                <a:ea typeface="ＭＳ Ｐゴシック"/>
              </a:rPr>
              <a:t>Stroke Order</a:t>
            </a:r>
            <a:endParaRPr lang="ja-JP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Planning for a trip</a:t>
            </a:r>
            <a:endParaRPr kumimoji="1" lang="ja-JP" altLang="en-US" dirty="0"/>
          </a:p>
        </p:txBody>
      </p:sp>
      <p:pic>
        <p:nvPicPr>
          <p:cNvPr id="2052" name="Picture 4" descr="https://minnanokyozai.jp/kyozai/material/IUM00090/ium0009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75459"/>
            <a:ext cx="4737838" cy="343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ukushima\AppData\Local\Microsoft\Windows\Temporary Internet Files\Content.IE5\LBYAEAO4\MC900235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15" y="2060848"/>
            <a:ext cx="1669694" cy="93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021288"/>
            <a:ext cx="3200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87892"/>
            <a:ext cx="1962068" cy="142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550446" cy="112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7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Watch the </a:t>
            </a:r>
            <a:r>
              <a:rPr lang="en-US" altLang="ja-JP" dirty="0" smtClean="0"/>
              <a:t>video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99792" y="6275486"/>
            <a:ext cx="489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https://www.youtube.com/watch?v=XTT1O2VtrSY</a:t>
            </a:r>
            <a:endParaRPr kumimoji="1" lang="ja-JP" altLang="en-US" dirty="0"/>
          </a:p>
        </p:txBody>
      </p:sp>
      <p:pic>
        <p:nvPicPr>
          <p:cNvPr id="3074" name="Picture 2">
            <a:hlinkClick r:id="rId4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857" y="1996514"/>
            <a:ext cx="6114286" cy="37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03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a</a:t>
            </a:r>
            <a:r>
              <a:rPr lang="en-US" altLang="ja-JP" dirty="0" err="1" smtClean="0"/>
              <a:t>tsui</a:t>
            </a:r>
            <a:endParaRPr kumimoji="1" lang="ja-JP" altLang="en-US" dirty="0"/>
          </a:p>
        </p:txBody>
      </p:sp>
      <p:pic>
        <p:nvPicPr>
          <p:cNvPr id="8194" name="Picture 2" descr="https://minnanokyozai.jp/kyozai/material/IUM00130/ium00130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1401"/>
            <a:ext cx="4038600" cy="288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minnanokyozai.jp/kyozai/material/IUM00217/ium0021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09285"/>
            <a:ext cx="4038600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図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14215"/>
            <a:ext cx="4002064" cy="290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四角形吹き出し 16"/>
          <p:cNvSpPr>
            <a:spLocks noChangeArrowheads="1"/>
          </p:cNvSpPr>
          <p:nvPr/>
        </p:nvSpPr>
        <p:spPr bwMode="auto">
          <a:xfrm>
            <a:off x="6316947" y="4937599"/>
            <a:ext cx="2174491" cy="1751004"/>
          </a:xfrm>
          <a:prstGeom prst="wedgeRectCallout">
            <a:avLst>
              <a:gd name="adj1" fmla="val -96909"/>
              <a:gd name="adj2" fmla="val -88562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Tokyo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152400" y="5429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152400" y="5429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四角形吹き出し 16"/>
          <p:cNvSpPr>
            <a:spLocks noChangeArrowheads="1"/>
          </p:cNvSpPr>
          <p:nvPr/>
        </p:nvSpPr>
        <p:spPr bwMode="auto">
          <a:xfrm>
            <a:off x="6761223" y="647703"/>
            <a:ext cx="2174491" cy="1751004"/>
          </a:xfrm>
          <a:prstGeom prst="wedgeRectCallout">
            <a:avLst>
              <a:gd name="adj1" fmla="val -84601"/>
              <a:gd name="adj2" fmla="val 86957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Hokkaido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2" name="図 31" descr="11-雪祭りのフリーイラスト-札幌市-北海道-北海道地方/クリップアート素材集サイト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484" y="1149857"/>
            <a:ext cx="1523547" cy="116235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四角形吹き出し 16"/>
          <p:cNvSpPr>
            <a:spLocks noChangeArrowheads="1"/>
          </p:cNvSpPr>
          <p:nvPr/>
        </p:nvSpPr>
        <p:spPr bwMode="auto">
          <a:xfrm>
            <a:off x="7020272" y="2783209"/>
            <a:ext cx="2174491" cy="1751004"/>
          </a:xfrm>
          <a:prstGeom prst="wedgeRectCallout">
            <a:avLst>
              <a:gd name="adj1" fmla="val -112221"/>
              <a:gd name="adj2" fmla="val -15402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Aomori</a:t>
            </a: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5" name="Picture 29" descr="13-東京タワーのフリーイラスト-東京/新宿区-東京都-関東地方/クリップアート素材集サイ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773" y="5430767"/>
            <a:ext cx="1619963" cy="121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図 26" descr="http://freecut.studio-web.net/freecut23/maturi_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8" y="3140968"/>
            <a:ext cx="1336763" cy="133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四角形吹き出し 16"/>
          <p:cNvSpPr>
            <a:spLocks noChangeArrowheads="1"/>
          </p:cNvSpPr>
          <p:nvPr/>
        </p:nvSpPr>
        <p:spPr bwMode="auto">
          <a:xfrm>
            <a:off x="3808895" y="628922"/>
            <a:ext cx="2174491" cy="1751004"/>
          </a:xfrm>
          <a:prstGeom prst="wedgeRectCallout">
            <a:avLst>
              <a:gd name="adj1" fmla="val -13475"/>
              <a:gd name="adj2" fmla="val 146820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Kyoto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7" name="四角形吹き出し 16"/>
          <p:cNvSpPr>
            <a:spLocks noChangeArrowheads="1"/>
          </p:cNvSpPr>
          <p:nvPr/>
        </p:nvSpPr>
        <p:spPr bwMode="auto">
          <a:xfrm>
            <a:off x="1084754" y="836712"/>
            <a:ext cx="2174491" cy="1751004"/>
          </a:xfrm>
          <a:prstGeom prst="wedgeRectCallout">
            <a:avLst>
              <a:gd name="adj1" fmla="val 87388"/>
              <a:gd name="adj2" fmla="val 130624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Hiroshima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四角形吹き出し 16"/>
          <p:cNvSpPr>
            <a:spLocks noChangeArrowheads="1"/>
          </p:cNvSpPr>
          <p:nvPr/>
        </p:nvSpPr>
        <p:spPr bwMode="auto">
          <a:xfrm>
            <a:off x="175559" y="2702711"/>
            <a:ext cx="2174491" cy="1751004"/>
          </a:xfrm>
          <a:prstGeom prst="wedgeRectCallout">
            <a:avLst>
              <a:gd name="adj1" fmla="val 110421"/>
              <a:gd name="adj2" fmla="val 47500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Kagoshima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9" name="四角形吹き出し 16"/>
          <p:cNvSpPr>
            <a:spLocks noChangeArrowheads="1"/>
          </p:cNvSpPr>
          <p:nvPr/>
        </p:nvSpPr>
        <p:spPr bwMode="auto">
          <a:xfrm>
            <a:off x="73409" y="5071541"/>
            <a:ext cx="2174491" cy="1751004"/>
          </a:xfrm>
          <a:prstGeom prst="wedgeRectCallout">
            <a:avLst>
              <a:gd name="adj1" fmla="val 83088"/>
              <a:gd name="adj2" fmla="val -52989"/>
            </a:avLst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Okinawa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15372" name="図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08" y="5520843"/>
            <a:ext cx="1622995" cy="121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図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55" y="3200408"/>
            <a:ext cx="1552928" cy="11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図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86" y="1282414"/>
            <a:ext cx="1615238" cy="120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図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533" y="1149621"/>
            <a:ext cx="1525890" cy="118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73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3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Plan your trip in Japan</a:t>
            </a:r>
            <a:endParaRPr kumimoji="1" lang="ja-JP" altLang="en-US" dirty="0"/>
          </a:p>
        </p:txBody>
      </p:sp>
      <p:pic>
        <p:nvPicPr>
          <p:cNvPr id="4" name="Picture 29" descr="13-東京タワーのフリーイラスト-東京/新宿区-東京都-関東地方/クリップアート素材集サイ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47" y="5058235"/>
            <a:ext cx="1939010" cy="145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ホームベース 5"/>
          <p:cNvSpPr/>
          <p:nvPr/>
        </p:nvSpPr>
        <p:spPr>
          <a:xfrm>
            <a:off x="6487735" y="5770109"/>
            <a:ext cx="2232248" cy="70788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ikimasu</a:t>
            </a:r>
            <a:endParaRPr kumimoji="1" lang="ja-JP" altLang="en-US" sz="4000" dirty="0"/>
          </a:p>
        </p:txBody>
      </p:sp>
      <p:sp>
        <p:nvSpPr>
          <p:cNvPr id="7" name="正方形/長方形 6"/>
          <p:cNvSpPr/>
          <p:nvPr/>
        </p:nvSpPr>
        <p:spPr>
          <a:xfrm>
            <a:off x="3120943" y="5764012"/>
            <a:ext cx="1944216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8" name="円/楕円 7"/>
          <p:cNvSpPr/>
          <p:nvPr/>
        </p:nvSpPr>
        <p:spPr>
          <a:xfrm>
            <a:off x="5088286" y="5728008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ni</a:t>
            </a:r>
            <a:endParaRPr kumimoji="1" lang="ja-JP" altLang="en-US" sz="4000" dirty="0"/>
          </a:p>
        </p:txBody>
      </p:sp>
      <p:sp>
        <p:nvSpPr>
          <p:cNvPr id="10" name="正方形/長方形 9"/>
          <p:cNvSpPr/>
          <p:nvPr/>
        </p:nvSpPr>
        <p:spPr>
          <a:xfrm>
            <a:off x="3120943" y="3834346"/>
            <a:ext cx="1944216" cy="720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11" name="円/楕円 10"/>
          <p:cNvSpPr/>
          <p:nvPr/>
        </p:nvSpPr>
        <p:spPr>
          <a:xfrm>
            <a:off x="5076056" y="3798342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de</a:t>
            </a:r>
            <a:endParaRPr kumimoji="1" lang="ja-JP" altLang="en-US" sz="4000" dirty="0"/>
          </a:p>
        </p:txBody>
      </p:sp>
      <p:pic>
        <p:nvPicPr>
          <p:cNvPr id="12" name="Picture 2" descr="https://minnanokyozai.jp/kyozai/material/IUM00300/ium00300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621584"/>
            <a:ext cx="1823091" cy="1319584"/>
          </a:xfrm>
          <a:prstGeom prst="rect">
            <a:avLst/>
          </a:prstGeom>
          <a:noFill/>
          <a:extLst/>
        </p:spPr>
      </p:pic>
      <p:sp>
        <p:nvSpPr>
          <p:cNvPr id="13" name="雲形吹き出し 12"/>
          <p:cNvSpPr/>
          <p:nvPr/>
        </p:nvSpPr>
        <p:spPr>
          <a:xfrm>
            <a:off x="7418074" y="908719"/>
            <a:ext cx="1540141" cy="887373"/>
          </a:xfrm>
          <a:prstGeom prst="cloudCallout">
            <a:avLst>
              <a:gd name="adj1" fmla="val -1280"/>
              <a:gd name="adj2" fmla="val 1114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Where?</a:t>
            </a:r>
            <a:endParaRPr kumimoji="1" lang="ja-JP" altLang="en-US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307" y="2508618"/>
            <a:ext cx="1063676" cy="308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雲形吹き出し 18"/>
          <p:cNvSpPr/>
          <p:nvPr/>
        </p:nvSpPr>
        <p:spPr>
          <a:xfrm>
            <a:off x="6004477" y="1268760"/>
            <a:ext cx="1244164" cy="915939"/>
          </a:xfrm>
          <a:prstGeom prst="cloudCallout">
            <a:avLst>
              <a:gd name="adj1" fmla="val 72810"/>
              <a:gd name="adj2" fmla="val 6440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How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20" name="雲形吹き出し 19"/>
          <p:cNvSpPr/>
          <p:nvPr/>
        </p:nvSpPr>
        <p:spPr>
          <a:xfrm>
            <a:off x="5821615" y="2508618"/>
            <a:ext cx="1332239" cy="1012000"/>
          </a:xfrm>
          <a:prstGeom prst="cloudCallout">
            <a:avLst>
              <a:gd name="adj1" fmla="val 85339"/>
              <a:gd name="adj2" fmla="val -59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When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866896" y="2073622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日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120943" y="2132856"/>
            <a:ext cx="1944216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57403" y="2200508"/>
            <a:ext cx="2077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 smtClean="0"/>
              <a:t>Nichi-yoobi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47864" y="3888380"/>
            <a:ext cx="1421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Hikooki</a:t>
            </a:r>
            <a:endParaRPr kumimoji="1" lang="ja-JP" altLang="en-US" sz="3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522081" y="5831664"/>
            <a:ext cx="1148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Tokyo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981778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9" grpId="0" animBg="1"/>
      <p:bldP spid="20" grpId="0" animBg="1"/>
      <p:bldP spid="15" grpId="0"/>
      <p:bldP spid="23" grpId="0" animBg="1"/>
      <p:bldP spid="17" grpId="0"/>
      <p:bldP spid="27" grpId="0"/>
      <p:bldP spid="2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Plan your trip in Japan</a:t>
            </a:r>
            <a:endParaRPr kumimoji="1" lang="ja-JP" altLang="en-US" dirty="0"/>
          </a:p>
        </p:txBody>
      </p:sp>
      <p:sp>
        <p:nvSpPr>
          <p:cNvPr id="6" name="ホームベース 5"/>
          <p:cNvSpPr/>
          <p:nvPr/>
        </p:nvSpPr>
        <p:spPr>
          <a:xfrm>
            <a:off x="6487735" y="5770109"/>
            <a:ext cx="2232248" cy="70788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ikimasu</a:t>
            </a:r>
            <a:endParaRPr kumimoji="1" lang="ja-JP" altLang="en-US" sz="4000" dirty="0"/>
          </a:p>
        </p:txBody>
      </p:sp>
      <p:sp>
        <p:nvSpPr>
          <p:cNvPr id="7" name="正方形/長方形 6"/>
          <p:cNvSpPr/>
          <p:nvPr/>
        </p:nvSpPr>
        <p:spPr>
          <a:xfrm>
            <a:off x="3120943" y="5764012"/>
            <a:ext cx="1944216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8" name="円/楕円 7"/>
          <p:cNvSpPr/>
          <p:nvPr/>
        </p:nvSpPr>
        <p:spPr>
          <a:xfrm>
            <a:off x="5088286" y="5728008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ni</a:t>
            </a:r>
            <a:endParaRPr kumimoji="1" lang="ja-JP" altLang="en-US" sz="4000" dirty="0"/>
          </a:p>
        </p:txBody>
      </p:sp>
      <p:sp>
        <p:nvSpPr>
          <p:cNvPr id="10" name="正方形/長方形 9"/>
          <p:cNvSpPr/>
          <p:nvPr/>
        </p:nvSpPr>
        <p:spPr>
          <a:xfrm>
            <a:off x="3120943" y="3834346"/>
            <a:ext cx="1944216" cy="720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11" name="円/楕円 10"/>
          <p:cNvSpPr/>
          <p:nvPr/>
        </p:nvSpPr>
        <p:spPr>
          <a:xfrm>
            <a:off x="5076056" y="3798342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de</a:t>
            </a:r>
            <a:endParaRPr kumimoji="1" lang="ja-JP" altLang="en-US" sz="4000" dirty="0"/>
          </a:p>
        </p:txBody>
      </p:sp>
      <p:sp>
        <p:nvSpPr>
          <p:cNvPr id="13" name="雲形吹き出し 12"/>
          <p:cNvSpPr/>
          <p:nvPr/>
        </p:nvSpPr>
        <p:spPr>
          <a:xfrm>
            <a:off x="7418074" y="908719"/>
            <a:ext cx="1540141" cy="887373"/>
          </a:xfrm>
          <a:prstGeom prst="cloudCallout">
            <a:avLst>
              <a:gd name="adj1" fmla="val -1280"/>
              <a:gd name="adj2" fmla="val 1114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Where?</a:t>
            </a:r>
            <a:endParaRPr kumimoji="1" lang="ja-JP" altLang="en-US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307" y="2508618"/>
            <a:ext cx="1063676" cy="308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雲形吹き出し 18"/>
          <p:cNvSpPr/>
          <p:nvPr/>
        </p:nvSpPr>
        <p:spPr>
          <a:xfrm>
            <a:off x="6004477" y="1268760"/>
            <a:ext cx="1244164" cy="915939"/>
          </a:xfrm>
          <a:prstGeom prst="cloudCallout">
            <a:avLst>
              <a:gd name="adj1" fmla="val 72810"/>
              <a:gd name="adj2" fmla="val 6440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How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20" name="雲形吹き出し 19"/>
          <p:cNvSpPr/>
          <p:nvPr/>
        </p:nvSpPr>
        <p:spPr>
          <a:xfrm>
            <a:off x="5821615" y="2508618"/>
            <a:ext cx="1332239" cy="1012000"/>
          </a:xfrm>
          <a:prstGeom prst="cloudCallout">
            <a:avLst>
              <a:gd name="adj1" fmla="val 85339"/>
              <a:gd name="adj2" fmla="val -59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When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866896" y="2073622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火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120943" y="2132856"/>
            <a:ext cx="1944216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75856" y="2200508"/>
            <a:ext cx="1638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/>
              <a:t>K</a:t>
            </a:r>
            <a:r>
              <a:rPr lang="en-US" altLang="ja-JP" sz="3200" dirty="0" err="1" smtClean="0"/>
              <a:t>a-yoobi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31840" y="3888380"/>
            <a:ext cx="1857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Shikansen</a:t>
            </a:r>
            <a:endParaRPr kumimoji="1" lang="ja-JP" altLang="en-US" sz="3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522081" y="5831664"/>
            <a:ext cx="112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Kyoto</a:t>
            </a:r>
            <a:endParaRPr kumimoji="1" lang="ja-JP" altLang="en-US" sz="3200" dirty="0"/>
          </a:p>
        </p:txBody>
      </p:sp>
      <p:pic>
        <p:nvPicPr>
          <p:cNvPr id="22" name="図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79" y="5144353"/>
            <a:ext cx="1768812" cy="137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fukushima\AppData\Local\Microsoft\Windows\Temporary Internet Files\Content.IE5\LBYAEAO4\MC90023545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03" y="3520618"/>
            <a:ext cx="1968564" cy="110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05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  <p:bldP spid="15" grpId="0"/>
      <p:bldP spid="17" grpId="0"/>
      <p:bldP spid="27" grpId="0"/>
      <p:bldP spid="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Plan your trip in Japan</a:t>
            </a:r>
            <a:endParaRPr kumimoji="1" lang="ja-JP" altLang="en-US" dirty="0"/>
          </a:p>
        </p:txBody>
      </p:sp>
      <p:sp>
        <p:nvSpPr>
          <p:cNvPr id="6" name="ホームベース 5"/>
          <p:cNvSpPr/>
          <p:nvPr/>
        </p:nvSpPr>
        <p:spPr>
          <a:xfrm>
            <a:off x="6487735" y="5770109"/>
            <a:ext cx="2232248" cy="70788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ikimasu</a:t>
            </a:r>
            <a:endParaRPr kumimoji="1" lang="ja-JP" altLang="en-US" sz="4000" dirty="0"/>
          </a:p>
        </p:txBody>
      </p:sp>
      <p:sp>
        <p:nvSpPr>
          <p:cNvPr id="7" name="正方形/長方形 6"/>
          <p:cNvSpPr/>
          <p:nvPr/>
        </p:nvSpPr>
        <p:spPr>
          <a:xfrm>
            <a:off x="3120943" y="5764012"/>
            <a:ext cx="1944216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8" name="円/楕円 7"/>
          <p:cNvSpPr/>
          <p:nvPr/>
        </p:nvSpPr>
        <p:spPr>
          <a:xfrm>
            <a:off x="5088286" y="5728008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err="1" smtClean="0"/>
              <a:t>ni</a:t>
            </a:r>
            <a:endParaRPr kumimoji="1" lang="ja-JP" altLang="en-US" sz="4000" dirty="0"/>
          </a:p>
        </p:txBody>
      </p:sp>
      <p:sp>
        <p:nvSpPr>
          <p:cNvPr id="10" name="正方形/長方形 9"/>
          <p:cNvSpPr/>
          <p:nvPr/>
        </p:nvSpPr>
        <p:spPr>
          <a:xfrm>
            <a:off x="3120943" y="3834346"/>
            <a:ext cx="1944216" cy="720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000" dirty="0"/>
          </a:p>
        </p:txBody>
      </p:sp>
      <p:sp>
        <p:nvSpPr>
          <p:cNvPr id="11" name="円/楕円 10"/>
          <p:cNvSpPr/>
          <p:nvPr/>
        </p:nvSpPr>
        <p:spPr>
          <a:xfrm>
            <a:off x="5076056" y="3798342"/>
            <a:ext cx="1152128" cy="79208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de</a:t>
            </a:r>
            <a:endParaRPr kumimoji="1" lang="ja-JP" altLang="en-US" sz="4000" dirty="0"/>
          </a:p>
        </p:txBody>
      </p:sp>
      <p:sp>
        <p:nvSpPr>
          <p:cNvPr id="13" name="雲形吹き出し 12"/>
          <p:cNvSpPr/>
          <p:nvPr/>
        </p:nvSpPr>
        <p:spPr>
          <a:xfrm>
            <a:off x="7418074" y="908719"/>
            <a:ext cx="1540141" cy="887373"/>
          </a:xfrm>
          <a:prstGeom prst="cloudCallout">
            <a:avLst>
              <a:gd name="adj1" fmla="val -1280"/>
              <a:gd name="adj2" fmla="val 1114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Where?</a:t>
            </a:r>
            <a:endParaRPr kumimoji="1" lang="ja-JP" altLang="en-US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307" y="2508618"/>
            <a:ext cx="1063676" cy="308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雲形吹き出し 18"/>
          <p:cNvSpPr/>
          <p:nvPr/>
        </p:nvSpPr>
        <p:spPr>
          <a:xfrm>
            <a:off x="6004477" y="1268760"/>
            <a:ext cx="1244164" cy="915939"/>
          </a:xfrm>
          <a:prstGeom prst="cloudCallout">
            <a:avLst>
              <a:gd name="adj1" fmla="val 72810"/>
              <a:gd name="adj2" fmla="val 6440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How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20" name="雲形吹き出し 19"/>
          <p:cNvSpPr/>
          <p:nvPr/>
        </p:nvSpPr>
        <p:spPr>
          <a:xfrm>
            <a:off x="5821615" y="2508618"/>
            <a:ext cx="1332239" cy="1012000"/>
          </a:xfrm>
          <a:prstGeom prst="cloudCallout">
            <a:avLst>
              <a:gd name="adj1" fmla="val 85339"/>
              <a:gd name="adj2" fmla="val -59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When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866896" y="2073622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土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120943" y="2132856"/>
            <a:ext cx="1944216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75856" y="2200508"/>
            <a:ext cx="1736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D</a:t>
            </a:r>
            <a:r>
              <a:rPr lang="ja-JP" altLang="en-US" sz="3200" dirty="0" smtClean="0"/>
              <a:t>ｏ</a:t>
            </a:r>
            <a:r>
              <a:rPr lang="en-US" altLang="ja-JP" sz="3200" dirty="0" smtClean="0"/>
              <a:t>-</a:t>
            </a:r>
            <a:r>
              <a:rPr lang="en-US" altLang="ja-JP" sz="3200" dirty="0" err="1" smtClean="0"/>
              <a:t>yoobi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20004" y="3901998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fune</a:t>
            </a:r>
            <a:endParaRPr kumimoji="1" lang="ja-JP" altLang="en-US" sz="3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297682" y="5831664"/>
            <a:ext cx="1634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Okinawa</a:t>
            </a:r>
            <a:endParaRPr kumimoji="1" lang="ja-JP" altLang="en-US" sz="3200" dirty="0"/>
          </a:p>
        </p:txBody>
      </p:sp>
      <p:pic>
        <p:nvPicPr>
          <p:cNvPr id="21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68" y="3258574"/>
            <a:ext cx="1571253" cy="133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図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26" y="5306948"/>
            <a:ext cx="1622995" cy="121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22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  <p:bldP spid="15" grpId="0"/>
      <p:bldP spid="17" grpId="0"/>
      <p:bldP spid="27" grpId="0"/>
      <p:bldP spid="2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your own trip!!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743215"/>
              </p:ext>
            </p:extLst>
          </p:nvPr>
        </p:nvGraphicFramePr>
        <p:xfrm>
          <a:off x="179512" y="1916832"/>
          <a:ext cx="8872843" cy="4104455"/>
        </p:xfrm>
        <a:graphic>
          <a:graphicData uri="http://schemas.openxmlformats.org/drawingml/2006/table">
            <a:tbl>
              <a:tblPr firstRow="1" firstCol="1" bandRow="1"/>
              <a:tblGrid>
                <a:gridCol w="1028381"/>
                <a:gridCol w="806105"/>
                <a:gridCol w="2259710"/>
                <a:gridCol w="725381"/>
                <a:gridCol w="2259710"/>
                <a:gridCol w="805537"/>
                <a:gridCol w="988019"/>
              </a:tblGrid>
              <a:tr h="512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Day of the week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Write Kanji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Vehicles’’ name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by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City name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to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go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nichi-yoobi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日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Hikooki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de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Tokyo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ni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ikimasu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getsu-yoobi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ka-yoobi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sui-yoobi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moku-yoobi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kin-yoobi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3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Century"/>
                          <a:ea typeface="HGP教科書体"/>
                          <a:cs typeface="Times New Roman"/>
                        </a:rPr>
                        <a:t>do-yoobi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HGP教科書体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1396" marR="613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712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</a:t>
            </a:r>
            <a:r>
              <a:rPr lang="en-US" altLang="ja-JP" dirty="0" err="1" smtClean="0"/>
              <a:t>amu</a:t>
            </a:r>
            <a:r>
              <a:rPr kumimoji="1" lang="en-US" altLang="ja-JP" dirty="0" err="1" smtClean="0"/>
              <a:t>i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8/ium001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/>
          <a:lstStyle/>
          <a:p>
            <a:r>
              <a:rPr lang="ja-JP" altLang="en-US" dirty="0" smtClean="0"/>
              <a:t> </a:t>
            </a:r>
            <a:r>
              <a:rPr lang="en-US" altLang="ja-JP" dirty="0" smtClean="0"/>
              <a:t>Review transportation</a:t>
            </a:r>
            <a:endParaRPr lang="ja-JP" altLang="en-US" dirty="0"/>
          </a:p>
        </p:txBody>
      </p:sp>
      <p:pic>
        <p:nvPicPr>
          <p:cNvPr id="13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6" y="5107130"/>
            <a:ext cx="1962068" cy="142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92447"/>
            <a:ext cx="1403574" cy="101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550446" cy="112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00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35853"/>
            <a:ext cx="1571253" cy="133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minnanokyozai.jp/kyozai/material/IUM00328/ium0032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770"/>
            <a:ext cx="4283190" cy="31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27" y="1532124"/>
            <a:ext cx="2596294" cy="18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21" y="4830209"/>
            <a:ext cx="1551254" cy="1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1857270" cy="13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s://minnanokyozai.jp/kyozai/material/IUM00308/ium0030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325" y="554600"/>
            <a:ext cx="2252273" cy="163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コンテンツ プレースホルダ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4993113"/>
            <a:ext cx="2434075" cy="1825556"/>
          </a:xfrm>
          <a:prstGeom prst="rect">
            <a:avLst/>
          </a:prstGeom>
        </p:spPr>
      </p:pic>
      <p:pic>
        <p:nvPicPr>
          <p:cNvPr id="21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587"/>
            <a:ext cx="2051618" cy="148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28" y="4859780"/>
            <a:ext cx="1994857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995936" y="864707"/>
            <a:ext cx="1784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kuruma</a:t>
            </a:r>
            <a:endParaRPr kumimoji="1" lang="ja-JP" altLang="en-US" sz="4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20104" y="2008398"/>
            <a:ext cx="1794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takushii</a:t>
            </a:r>
            <a:endParaRPr kumimoji="1" lang="ja-JP" altLang="en-US" sz="4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67636" y="79855"/>
            <a:ext cx="1168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basu</a:t>
            </a:r>
            <a:endParaRPr kumimoji="1" lang="ja-JP" altLang="en-US" sz="4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16848" y="4122323"/>
            <a:ext cx="1830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jitensh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94147" y="2809478"/>
            <a:ext cx="1693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densh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89874" y="4305398"/>
            <a:ext cx="2503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shinkansen</a:t>
            </a:r>
            <a:endParaRPr kumimoji="1" lang="ja-JP" altLang="en-US" sz="4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4662" y="111272"/>
            <a:ext cx="1677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hikooki</a:t>
            </a:r>
            <a:endParaRPr kumimoji="1" lang="ja-JP" altLang="en-US" sz="4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319357" y="4131761"/>
            <a:ext cx="1135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fune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44867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Yoobi</a:t>
            </a:r>
            <a:r>
              <a:rPr lang="en-US" altLang="ja-JP" dirty="0"/>
              <a:t> (Days of the week)</a:t>
            </a:r>
            <a:endParaRPr kumimoji="1" lang="ja-JP" altLang="en-US" dirty="0"/>
          </a:p>
        </p:txBody>
      </p:sp>
      <p:pic>
        <p:nvPicPr>
          <p:cNvPr id="4" name="Picture 728" descr="karenda-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6"/>
            <a:ext cx="4234502" cy="304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2" descr="https://minnanokyozai.jp/kyozai/material/IUM00155/ium001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85679"/>
            <a:ext cx="4704663" cy="338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52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Yoobi</a:t>
            </a:r>
            <a:r>
              <a:rPr lang="en-US" altLang="ja-JP" dirty="0"/>
              <a:t> (Days of the week)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sz="4000" dirty="0" smtClean="0"/>
              <a:t>Sunday</a:t>
            </a:r>
          </a:p>
          <a:p>
            <a:r>
              <a:rPr kumimoji="1" lang="en-US" altLang="ja-JP" sz="4000" dirty="0" smtClean="0"/>
              <a:t>Monday</a:t>
            </a:r>
          </a:p>
          <a:p>
            <a:r>
              <a:rPr lang="en-US" altLang="ja-JP" sz="4000" dirty="0" smtClean="0"/>
              <a:t>Tuesday</a:t>
            </a:r>
          </a:p>
          <a:p>
            <a:r>
              <a:rPr kumimoji="1" lang="en-US" altLang="ja-JP" sz="4000" dirty="0" smtClean="0"/>
              <a:t>Wednesday</a:t>
            </a:r>
          </a:p>
          <a:p>
            <a:r>
              <a:rPr lang="en-US" altLang="ja-JP" sz="4000" dirty="0" smtClean="0"/>
              <a:t>Thursday</a:t>
            </a:r>
          </a:p>
          <a:p>
            <a:r>
              <a:rPr kumimoji="1" lang="en-US" altLang="ja-JP" sz="4000" dirty="0" smtClean="0"/>
              <a:t>Friday</a:t>
            </a:r>
          </a:p>
          <a:p>
            <a:r>
              <a:rPr kumimoji="1" lang="en-US" altLang="ja-JP" sz="4000" dirty="0" smtClean="0"/>
              <a:t>Saturday</a:t>
            </a:r>
            <a:endParaRPr kumimoji="1" lang="ja-JP" altLang="en-US" sz="40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3275856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4000" dirty="0" err="1" smtClean="0"/>
              <a:t>Nichi-yoobi</a:t>
            </a:r>
            <a:endParaRPr kumimoji="1" lang="en-US" altLang="ja-JP" sz="4000" dirty="0" smtClean="0"/>
          </a:p>
          <a:p>
            <a:r>
              <a:rPr kumimoji="1" lang="en-US" altLang="ja-JP" sz="4000" dirty="0" err="1" smtClean="0"/>
              <a:t>Getsu-yoobi</a:t>
            </a:r>
            <a:endParaRPr kumimoji="1" lang="en-US" altLang="ja-JP" sz="4000" dirty="0" smtClean="0"/>
          </a:p>
          <a:p>
            <a:r>
              <a:rPr kumimoji="1" lang="en-US" altLang="ja-JP" sz="4000" dirty="0" err="1" smtClean="0"/>
              <a:t>Ka-yoobi</a:t>
            </a:r>
            <a:endParaRPr kumimoji="1" lang="en-US" altLang="ja-JP" sz="4000" dirty="0" smtClean="0"/>
          </a:p>
          <a:p>
            <a:r>
              <a:rPr kumimoji="1" lang="en-US" altLang="ja-JP" sz="4000" dirty="0" smtClean="0"/>
              <a:t>Sui-</a:t>
            </a:r>
            <a:r>
              <a:rPr kumimoji="1" lang="en-US" altLang="ja-JP" sz="4000" dirty="0" err="1" smtClean="0"/>
              <a:t>yoobi</a:t>
            </a:r>
            <a:endParaRPr kumimoji="1" lang="en-US" altLang="ja-JP" sz="4000" dirty="0" smtClean="0"/>
          </a:p>
          <a:p>
            <a:r>
              <a:rPr lang="en-US" altLang="ja-JP" sz="4000" dirty="0" err="1" smtClean="0"/>
              <a:t>Moku-yoobi</a:t>
            </a:r>
            <a:endParaRPr lang="en-US" altLang="ja-JP" sz="4000" dirty="0" smtClean="0"/>
          </a:p>
          <a:p>
            <a:r>
              <a:rPr kumimoji="1" lang="en-US" altLang="ja-JP" sz="4000" dirty="0" smtClean="0"/>
              <a:t>Kin-</a:t>
            </a:r>
            <a:r>
              <a:rPr kumimoji="1" lang="en-US" altLang="ja-JP" sz="4000" dirty="0" err="1" smtClean="0"/>
              <a:t>yoobi</a:t>
            </a:r>
            <a:endParaRPr kumimoji="1" lang="en-US" altLang="ja-JP" sz="4000" dirty="0" smtClean="0"/>
          </a:p>
          <a:p>
            <a:r>
              <a:rPr lang="en-US" altLang="ja-JP" sz="4000" dirty="0"/>
              <a:t>Do-</a:t>
            </a:r>
            <a:r>
              <a:rPr lang="en-US" altLang="ja-JP" sz="4000" dirty="0" err="1"/>
              <a:t>yoobi</a:t>
            </a:r>
            <a:endParaRPr kumimoji="1" lang="ja-JP" altLang="en-US" sz="4000" dirty="0"/>
          </a:p>
        </p:txBody>
      </p:sp>
      <p:sp>
        <p:nvSpPr>
          <p:cNvPr id="7" name="コンテンツ プレースホルダー 5"/>
          <p:cNvSpPr txBox="1">
            <a:spLocks/>
          </p:cNvSpPr>
          <p:nvPr/>
        </p:nvSpPr>
        <p:spPr>
          <a:xfrm>
            <a:off x="6294040" y="1598805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4000" dirty="0" smtClean="0"/>
              <a:t>The sun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4000" dirty="0" smtClean="0"/>
              <a:t>Fire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4000" dirty="0" smtClean="0"/>
              <a:t>Tree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4000" dirty="0" smtClean="0"/>
              <a:t>Ground</a:t>
            </a:r>
          </a:p>
        </p:txBody>
      </p:sp>
    </p:spTree>
    <p:extLst>
      <p:ext uri="{BB962C8B-B14F-4D97-AF65-F5344CB8AC3E}">
        <p14:creationId xmlns:p14="http://schemas.microsoft.com/office/powerpoint/2010/main" val="19055942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3272</TotalTime>
  <Words>275</Words>
  <Application>Microsoft Office PowerPoint</Application>
  <PresentationFormat>画面に合わせる (4:3)</PresentationFormat>
  <Paragraphs>210</Paragraphs>
  <Slides>44</Slides>
  <Notes>44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46" baseType="lpstr">
      <vt:lpstr>Office ​​テーマ</vt:lpstr>
      <vt:lpstr>Image</vt:lpstr>
      <vt:lpstr> Plan for a trip  in Japan</vt:lpstr>
      <vt:lpstr>Review Tenki</vt:lpstr>
      <vt:lpstr>Tenki</vt:lpstr>
      <vt:lpstr>atsui</vt:lpstr>
      <vt:lpstr>samui</vt:lpstr>
      <vt:lpstr> Review transportation</vt:lpstr>
      <vt:lpstr>PowerPoint プレゼンテーション</vt:lpstr>
      <vt:lpstr>Yoobi (Days of the week)</vt:lpstr>
      <vt:lpstr>Yoobi (Days of the week)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Planning for a trip</vt:lpstr>
      <vt:lpstr>Watch the video</vt:lpstr>
      <vt:lpstr>PowerPoint プレゼンテーション</vt:lpstr>
      <vt:lpstr>Plan your trip in Japan</vt:lpstr>
      <vt:lpstr>Plan your trip in Japan</vt:lpstr>
      <vt:lpstr>Plan your trip in Japan</vt:lpstr>
      <vt:lpstr>Plan your own trip!!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Seiji Fukushima</cp:lastModifiedBy>
  <cp:revision>129</cp:revision>
  <cp:lastPrinted>2014-09-30T15:27:24Z</cp:lastPrinted>
  <dcterms:created xsi:type="dcterms:W3CDTF">2014-09-08T16:14:52Z</dcterms:created>
  <dcterms:modified xsi:type="dcterms:W3CDTF">2014-10-30T16:31:12Z</dcterms:modified>
</cp:coreProperties>
</file>